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69" r:id="rId5"/>
    <p:sldId id="297" r:id="rId6"/>
    <p:sldId id="298" r:id="rId7"/>
    <p:sldId id="312" r:id="rId8"/>
    <p:sldId id="308" r:id="rId9"/>
    <p:sldId id="296" r:id="rId10"/>
    <p:sldId id="307" r:id="rId11"/>
    <p:sldId id="309" r:id="rId12"/>
    <p:sldId id="310" r:id="rId13"/>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198" y="8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17D5C6FC-A679-42ED-A2BC-EDB82E6BDF1B}" type="presOf" srcId="{B0DD0AA9-DF7D-4D9C-985A-15C9657E9B6A}" destId="{FF1EE45F-4FA4-46EB-ABDC-89E91D42BCB6}" srcOrd="0" destOrd="0" presId="urn:microsoft.com/office/officeart/2005/8/layout/vList2"/>
    <dgm:cxn modelId="{C683FCCB-D6C5-4419-BB96-A1C352572B08}"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60501A58-B82D-4E96-8F9B-9A0D0D4FE367}"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1" destOrd="0" parTransId="{987373BF-4366-471E-BB9F-B3D3FCB44280}" sibTransId="{5F44ABC2-76D4-4169-8DE3-84C0696DB3BC}"/>
    <dgm:cxn modelId="{B054FC08-CD06-47B7-BB5B-49DB3891B4C7}" type="presOf" srcId="{8D4805A7-EBCE-4DC6-8616-157B0E5C483F}" destId="{A4DF5EF6-7847-439B-BDA9-E8CF25F3D2C4}" srcOrd="0" destOrd="0" presId="urn:microsoft.com/office/officeart/2005/8/layout/vList2"/>
    <dgm:cxn modelId="{214B9014-548B-4286-87BD-9AE239053B1D}" srcId="{15556A3C-A49E-4842-A43C-742C684A0015}" destId="{C3D07491-059A-499C-B7AB-4665920732C1}" srcOrd="2" destOrd="0" parTransId="{9FE534E1-2525-4D82-BABA-B8DC1F82A79E}" sibTransId="{B59A5E91-742B-4626-838B-166E346E97CA}"/>
    <dgm:cxn modelId="{CBCAD292-2D6B-4ABA-BE20-72982CAC3CA2}"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DA7D9CAF-DAEE-43AC-BDB4-3DD1A2F54E3E}" srcId="{15556A3C-A49E-4842-A43C-742C684A0015}" destId="{89816E1B-C8DD-4FDB-8BBC-A044531AAB22}" srcOrd="4" destOrd="0" parTransId="{E56168FA-CB50-4405-A82C-F3C12CDA09EE}" sibTransId="{81FABAA9-8EEA-4888-971F-28ACA788BC0F}"/>
    <dgm:cxn modelId="{BC85110D-7E19-4BC2-8329-9AB3D75054C3}" type="presOf" srcId="{89816E1B-C8DD-4FDB-8BBC-A044531AAB22}" destId="{C285DCE5-AD69-4EF5-AF30-AFB058B75B87}" srcOrd="0" destOrd="0" presId="urn:microsoft.com/office/officeart/2005/8/layout/vList2"/>
    <dgm:cxn modelId="{148F18F4-2A41-4D81-BD73-17B1627E4201}" type="presParOf" srcId="{B0A076B2-428A-4BBE-A132-5AFA20E80498}" destId="{A4DF5EF6-7847-439B-BDA9-E8CF25F3D2C4}" srcOrd="0" destOrd="0" presId="urn:microsoft.com/office/officeart/2005/8/layout/vList2"/>
    <dgm:cxn modelId="{4DF93931-8F2C-4C89-8E69-FABFF8518966}" type="presParOf" srcId="{B0A076B2-428A-4BBE-A132-5AFA20E80498}" destId="{E5C19A63-4F62-45FD-A0D5-EFDF93D815E3}" srcOrd="1" destOrd="0" presId="urn:microsoft.com/office/officeart/2005/8/layout/vList2"/>
    <dgm:cxn modelId="{06CEAF5A-E35C-49DB-A588-4492B3525404}" type="presParOf" srcId="{B0A076B2-428A-4BBE-A132-5AFA20E80498}" destId="{9C01E478-AC92-4C14-B05A-2C2BBCFA21DD}" srcOrd="2" destOrd="0" presId="urn:microsoft.com/office/officeart/2005/8/layout/vList2"/>
    <dgm:cxn modelId="{1664C5A9-713F-47DF-9B22-EC6F62F9347C}" type="presParOf" srcId="{B0A076B2-428A-4BBE-A132-5AFA20E80498}" destId="{231D8B81-A804-4507-8C2C-519EFD656472}" srcOrd="3" destOrd="0" presId="urn:microsoft.com/office/officeart/2005/8/layout/vList2"/>
    <dgm:cxn modelId="{CB9AA8DF-8AE9-42FF-8F1A-20B548C99D0D}" type="presParOf" srcId="{B0A076B2-428A-4BBE-A132-5AFA20E80498}" destId="{0DEDAA00-877A-4607-BD2A-33253F3B9FD2}" srcOrd="4" destOrd="0" presId="urn:microsoft.com/office/officeart/2005/8/layout/vList2"/>
    <dgm:cxn modelId="{95A7F2E0-FAFC-4027-B1E9-D8035E286492}" type="presParOf" srcId="{B0A076B2-428A-4BBE-A132-5AFA20E80498}" destId="{595E3A4A-E919-41B8-BF83-D0B4DCA11873}" srcOrd="5" destOrd="0" presId="urn:microsoft.com/office/officeart/2005/8/layout/vList2"/>
    <dgm:cxn modelId="{2D5D0422-61B1-4A4D-A775-FC73EBDEBA10}" type="presParOf" srcId="{B0A076B2-428A-4BBE-A132-5AFA20E80498}" destId="{FF1EE45F-4FA4-46EB-ABDC-89E91D42BCB6}" srcOrd="6" destOrd="0" presId="urn:microsoft.com/office/officeart/2005/8/layout/vList2"/>
    <dgm:cxn modelId="{F3B45631-9BF4-490C-9FAE-5ECD149592D9}" type="presParOf" srcId="{B0A076B2-428A-4BBE-A132-5AFA20E80498}" destId="{3E5BF0A0-B0E0-436A-8953-64763DA2B25D}" srcOrd="7" destOrd="0" presId="urn:microsoft.com/office/officeart/2005/8/layout/vList2"/>
    <dgm:cxn modelId="{36AB235D-A5D2-4BB1-ADB8-942E8FD4D4C9}"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B3004173-4A44-4F82-AF64-B5E5568FE1E3}" srcId="{15556A3C-A49E-4842-A43C-742C684A0015}" destId="{8D4805A7-EBCE-4DC6-8616-157B0E5C483F}" srcOrd="0" destOrd="0" parTransId="{AD8AB044-549D-4DC8-A1D6-C208102AC58F}" sibTransId="{605ABB23-4968-4316-8A3E-F11FBABCEF06}"/>
    <dgm:cxn modelId="{22EEA187-5F8B-46B0-9D37-B9FE019D4151}" type="presOf" srcId="{31D4C092-1583-41E2-B78E-1259B9562CA7}" destId="{9C01E478-AC92-4C14-B05A-2C2BBCFA21DD}"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593FDE05-708E-4902-A6EB-8FDE37E0BB52}" type="presOf" srcId="{15556A3C-A49E-4842-A43C-742C684A0015}" destId="{B0A076B2-428A-4BBE-A132-5AFA20E80498}" srcOrd="0" destOrd="0" presId="urn:microsoft.com/office/officeart/2005/8/layout/vList2"/>
    <dgm:cxn modelId="{D56FECEA-9A30-46E4-99B5-C078AC4815A9}" type="presOf" srcId="{D1C6FACA-B58F-44F8-977F-0C2015A73DEE}" destId="{DFEE4CD0-4A3A-481C-9408-6FFD1E01BA43}"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EE0B9B00-1D69-4008-BF41-273E342C31B1}" type="presOf" srcId="{8D4805A7-EBCE-4DC6-8616-157B0E5C483F}" destId="{A4DF5EF6-7847-439B-BDA9-E8CF25F3D2C4}" srcOrd="0" destOrd="0" presId="urn:microsoft.com/office/officeart/2005/8/layout/vList2"/>
    <dgm:cxn modelId="{7ED641EE-29DC-4EB9-8027-13E7FAFDC933}" type="presParOf" srcId="{B0A076B2-428A-4BBE-A132-5AFA20E80498}" destId="{A4DF5EF6-7847-439B-BDA9-E8CF25F3D2C4}" srcOrd="0" destOrd="0" presId="urn:microsoft.com/office/officeart/2005/8/layout/vList2"/>
    <dgm:cxn modelId="{6F851181-3BEB-487B-9D5C-6AD6E94B076C}" type="presParOf" srcId="{B0A076B2-428A-4BBE-A132-5AFA20E80498}" destId="{E5C19A63-4F62-45FD-A0D5-EFDF93D815E3}" srcOrd="1" destOrd="0" presId="urn:microsoft.com/office/officeart/2005/8/layout/vList2"/>
    <dgm:cxn modelId="{6ED805C3-5F9E-43B6-AFB5-F55A12EB013F}" type="presParOf" srcId="{B0A076B2-428A-4BBE-A132-5AFA20E80498}" destId="{DFEE4CD0-4A3A-481C-9408-6FFD1E01BA43}" srcOrd="2" destOrd="0" presId="urn:microsoft.com/office/officeart/2005/8/layout/vList2"/>
    <dgm:cxn modelId="{8106BDA4-F97A-4F43-824D-528976F7E871}" type="presParOf" srcId="{B0A076B2-428A-4BBE-A132-5AFA20E80498}" destId="{D21A9D48-6018-4438-9EA3-B728735408F9}" srcOrd="3" destOrd="0" presId="urn:microsoft.com/office/officeart/2005/8/layout/vList2"/>
    <dgm:cxn modelId="{1519C8EA-4CF3-4027-BF37-C61657C8C91F}"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2</a:t>
            </a:fld>
            <a:endParaRPr lang="en-US" dirty="0"/>
          </a:p>
        </p:txBody>
      </p:sp>
    </p:spTree>
    <p:extLst>
      <p:ext uri="{BB962C8B-B14F-4D97-AF65-F5344CB8AC3E}">
        <p14:creationId xmlns:p14="http://schemas.microsoft.com/office/powerpoint/2010/main" val="388895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3939320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6</a:t>
            </a:fld>
            <a:endParaRPr lang="en-US" dirty="0"/>
          </a:p>
        </p:txBody>
      </p:sp>
    </p:spTree>
    <p:extLst>
      <p:ext uri="{BB962C8B-B14F-4D97-AF65-F5344CB8AC3E}">
        <p14:creationId xmlns:p14="http://schemas.microsoft.com/office/powerpoint/2010/main" val="533137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77" y="144016"/>
            <a:ext cx="6972486" cy="620688"/>
          </a:xfrm>
          <a:prstGeom prst="rect">
            <a:avLst/>
          </a:prstGeom>
        </p:spPr>
        <p:txBody>
          <a:bodyPr lIns="83986" tIns="41993" rIns="83986" bIns="41993"/>
          <a:lstStyle>
            <a:lvl1pPr algn="l">
              <a:defRPr sz="2954" b="1">
                <a:solidFill>
                  <a:srgbClr val="C00000"/>
                </a:solidFill>
                <a:effectLst>
                  <a:outerShdw blurRad="38100" dist="38100" dir="2700000" algn="tl">
                    <a:srgbClr val="000000">
                      <a:alpha val="43137"/>
                    </a:srgbClr>
                  </a:outerShdw>
                </a:effectLst>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677" y="1052736"/>
            <a:ext cx="8228648" cy="5256584"/>
          </a:xfrm>
          <a:prstGeom prst="rect">
            <a:avLst/>
          </a:prstGeom>
        </p:spPr>
        <p:txBody>
          <a:bodyPr lIns="83986" tIns="41993" rIns="83986" bIns="41993"/>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1"/>
          <p:cNvSpPr>
            <a:spLocks noGrp="1"/>
          </p:cNvSpPr>
          <p:nvPr>
            <p:ph type="dt" sz="half" idx="2"/>
          </p:nvPr>
        </p:nvSpPr>
        <p:spPr>
          <a:xfrm>
            <a:off x="4288378" y="6595297"/>
            <a:ext cx="1332676" cy="255897"/>
          </a:xfrm>
          <a:prstGeom prst="rect">
            <a:avLst/>
          </a:prstGeom>
        </p:spPr>
        <p:txBody>
          <a:bodyPr vert="horz" lIns="91440" tIns="45720" rIns="91440" bIns="45720" rtlCol="0" anchor="ctr"/>
          <a:lstStyle>
            <a:lvl1pPr algn="ctr">
              <a:defRPr sz="923">
                <a:solidFill>
                  <a:srgbClr val="C00000"/>
                </a:solidFill>
                <a:effectLst>
                  <a:outerShdw blurRad="38100" dist="38100" dir="2700000" algn="tl">
                    <a:srgbClr val="000000">
                      <a:alpha val="43137"/>
                    </a:srgbClr>
                  </a:outerShdw>
                </a:effectLst>
              </a:defRPr>
            </a:lvl1pPr>
          </a:lstStyle>
          <a:p>
            <a:fld id="{6EF5FCDC-356E-414A-9B82-1358B374B367}" type="datetime1">
              <a:rPr lang="tr-TR" smtClean="0"/>
              <a:t>23.09.2015</a:t>
            </a:fld>
            <a:endParaRPr lang="tr-TR" dirty="0"/>
          </a:p>
        </p:txBody>
      </p:sp>
    </p:spTree>
    <p:extLst>
      <p:ext uri="{BB962C8B-B14F-4D97-AF65-F5344CB8AC3E}">
        <p14:creationId xmlns:p14="http://schemas.microsoft.com/office/powerpoint/2010/main" val="1264205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diagramColors" Target="../diagrams/colors1.xml"/><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QuickStyle" Target="../diagrams/quickStyle1.xml"/><Relationship Id="rId11" Type="http://schemas.openxmlformats.org/officeDocument/2006/relationships/image" Target="../media/image17.png"/><Relationship Id="rId5" Type="http://schemas.openxmlformats.org/officeDocument/2006/relationships/diagramLayout" Target="../diagrams/layout1.xml"/><Relationship Id="rId10" Type="http://schemas.openxmlformats.org/officeDocument/2006/relationships/image" Target="../media/image16.png"/><Relationship Id="rId4" Type="http://schemas.openxmlformats.org/officeDocument/2006/relationships/diagramData" Target="../diagrams/data1.xm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6.png"/><Relationship Id="rId7" Type="http://schemas.openxmlformats.org/officeDocument/2006/relationships/diagramColors" Target="../diagrams/colors2.xml"/><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8.png"/><Relationship Id="rId4" Type="http://schemas.openxmlformats.org/officeDocument/2006/relationships/diagramData" Target="../diagrams/data2.xml"/><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err="1" smtClean="0"/>
              <a:t>Yagup</a:t>
            </a:r>
            <a:r>
              <a:rPr lang="tr-TR" sz="1400" i="1" dirty="0" smtClean="0"/>
              <a:t> MACİT (HAVELSAN)</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2"/>
          </p:nvPr>
        </p:nvSpPr>
        <p:spPr/>
        <p:txBody>
          <a:bodyPr/>
          <a:lstStyle/>
          <a:p>
            <a:fld id="{0282110C-F2A0-45C2-A4CD-D5852CCE8C81}" type="datetime1">
              <a:rPr lang="tr-TR" smtClean="0"/>
              <a:t>23.09.2015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2544424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2"/>
          </p:nvPr>
        </p:nvSpPr>
        <p:spPr/>
        <p:txBody>
          <a:bodyPr/>
          <a:lstStyle/>
          <a:p>
            <a:fld id="{B7406B0F-5B83-4571-9414-BEA5585A0919}" type="datetime1">
              <a:rPr lang="tr-TR" smtClean="0"/>
              <a:t>23.09.2015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5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2"/>
          </p:nvPr>
        </p:nvSpPr>
        <p:spPr/>
        <p:txBody>
          <a:bodyPr/>
          <a:lstStyle/>
          <a:p>
            <a:fld id="{6EF5FCDC-356E-414A-9B82-1358B374B367}" type="datetime1">
              <a:rPr lang="tr-TR" smtClean="0"/>
              <a:t>23.09.2015</a:t>
            </a:fld>
            <a:endParaRPr lang="tr-TR" dirty="0"/>
          </a:p>
        </p:txBody>
      </p:sp>
    </p:spTree>
    <p:extLst>
      <p:ext uri="{BB962C8B-B14F-4D97-AF65-F5344CB8AC3E}">
        <p14:creationId xmlns:p14="http://schemas.microsoft.com/office/powerpoint/2010/main" val="1191148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1895764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2"/>
          </p:nvPr>
        </p:nvSpPr>
        <p:spPr/>
        <p:txBody>
          <a:bodyPr/>
          <a:lstStyle/>
          <a:p>
            <a:fld id="{B12A4B45-EE07-4FF4-B61D-9C7D2418A819}" type="datetime1">
              <a:rPr lang="tr-TR" smtClean="0"/>
              <a:t>23.09.2015</a:t>
            </a:fld>
            <a:endParaRPr lang="tr-TR" dirty="0"/>
          </a:p>
        </p:txBody>
      </p:sp>
    </p:spTree>
    <p:extLst>
      <p:ext uri="{BB962C8B-B14F-4D97-AF65-F5344CB8AC3E}">
        <p14:creationId xmlns:p14="http://schemas.microsoft.com/office/powerpoint/2010/main" val="685488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2"/>
          </p:nvPr>
        </p:nvSpPr>
        <p:spPr/>
        <p:txBody>
          <a:bodyPr/>
          <a:lstStyle/>
          <a:p>
            <a:fld id="{6EF5FCDC-356E-414A-9B82-1358B374B367}" type="datetime1">
              <a:rPr lang="tr-TR" smtClean="0"/>
              <a:t>23.09.2015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1609818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2"/>
          </p:nvPr>
        </p:nvSpPr>
        <p:spPr/>
        <p:txBody>
          <a:bodyPr/>
          <a:lstStyle/>
          <a:p>
            <a:fld id="{1A8B9220-BA74-4598-89EB-9A2529F0BD17}" type="datetime1">
              <a:rPr lang="tr-TR" smtClean="0"/>
              <a:t>23.09.2015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1208236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2"/>
          </p:nvPr>
        </p:nvSpPr>
        <p:spPr/>
        <p:txBody>
          <a:bodyPr/>
          <a:lstStyle/>
          <a:p>
            <a:fld id="{748C3B96-401C-426B-B8E6-CBAAFD5AA0DB}" type="datetime1">
              <a:rPr lang="tr-TR" smtClean="0"/>
              <a:t>23.09.2015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63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7BC5A0-E964-415D-AAEB-6461FAEAF8E1}">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194ccb06-a9bd-44be-8233-5ea8b0721088"/>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1910</TotalTime>
  <Words>287</Words>
  <Application>Microsoft Office PowerPoint</Application>
  <PresentationFormat>On-screen Show (4:3)</PresentationFormat>
  <Paragraphs>53</Paragraphs>
  <Slides>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Wingdings</vt:lpstr>
      <vt:lpstr>ModelWriter WP2 SCL_2</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333</cp:revision>
  <dcterms:created xsi:type="dcterms:W3CDTF">2014-11-11T13:03:42Z</dcterms:created>
  <dcterms:modified xsi:type="dcterms:W3CDTF">2015-09-23T12:08:48Z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